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44100" cy="3330575"/>
  <p:notesSz cx="6858000" cy="9144000"/>
  <p:defaultTextStyle>
    <a:defPPr>
      <a:defRPr lang="fr-FR"/>
    </a:defPPr>
    <a:lvl1pPr marL="0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1pPr>
    <a:lvl2pPr marL="354559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2pPr>
    <a:lvl3pPr marL="709117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3pPr>
    <a:lvl4pPr marL="1063676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4pPr>
    <a:lvl5pPr marL="1418234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5pPr>
    <a:lvl6pPr marL="1772793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6pPr>
    <a:lvl7pPr marL="2127352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7pPr>
    <a:lvl8pPr marL="2481910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8pPr>
    <a:lvl9pPr marL="2836469" algn="l" defTabSz="709117" rtl="0" eaLnBrk="1" latinLnBrk="0" hangingPunct="1">
      <a:defRPr sz="139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595"/>
  </p:normalViewPr>
  <p:slideViewPr>
    <p:cSldViewPr snapToGrid="0" snapToObjects="1">
      <p:cViewPr varScale="1">
        <p:scale>
          <a:sx n="103" d="100"/>
          <a:sy n="103" d="100"/>
        </p:scale>
        <p:origin x="168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013" y="545073"/>
            <a:ext cx="7458075" cy="1159534"/>
          </a:xfrm>
        </p:spPr>
        <p:txBody>
          <a:bodyPr anchor="b"/>
          <a:lstStyle>
            <a:lvl1pPr algn="ctr">
              <a:defRPr sz="2914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13" y="1749323"/>
            <a:ext cx="7458075" cy="804118"/>
          </a:xfrm>
        </p:spPr>
        <p:txBody>
          <a:bodyPr/>
          <a:lstStyle>
            <a:lvl1pPr marL="0" indent="0" algn="ctr">
              <a:buNone/>
              <a:defRPr sz="1165"/>
            </a:lvl1pPr>
            <a:lvl2pPr marL="222016" indent="0" algn="ctr">
              <a:buNone/>
              <a:defRPr sz="971"/>
            </a:lvl2pPr>
            <a:lvl3pPr marL="444033" indent="0" algn="ctr">
              <a:buNone/>
              <a:defRPr sz="874"/>
            </a:lvl3pPr>
            <a:lvl4pPr marL="666049" indent="0" algn="ctr">
              <a:buNone/>
              <a:defRPr sz="777"/>
            </a:lvl4pPr>
            <a:lvl5pPr marL="888065" indent="0" algn="ctr">
              <a:buNone/>
              <a:defRPr sz="777"/>
            </a:lvl5pPr>
            <a:lvl6pPr marL="1110082" indent="0" algn="ctr">
              <a:buNone/>
              <a:defRPr sz="777"/>
            </a:lvl6pPr>
            <a:lvl7pPr marL="1332098" indent="0" algn="ctr">
              <a:buNone/>
              <a:defRPr sz="777"/>
            </a:lvl7pPr>
            <a:lvl8pPr marL="1554114" indent="0" algn="ctr">
              <a:buNone/>
              <a:defRPr sz="777"/>
            </a:lvl8pPr>
            <a:lvl9pPr marL="1776131" indent="0" algn="ctr">
              <a:buNone/>
              <a:defRPr sz="777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6246" y="177322"/>
            <a:ext cx="2144197" cy="282250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3657" y="177322"/>
            <a:ext cx="6308288" cy="282250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78" y="830332"/>
            <a:ext cx="8576786" cy="1385426"/>
          </a:xfrm>
        </p:spPr>
        <p:txBody>
          <a:bodyPr anchor="b"/>
          <a:lstStyle>
            <a:lvl1pPr>
              <a:defRPr sz="2914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478" y="2228864"/>
            <a:ext cx="8576786" cy="728563"/>
          </a:xfrm>
        </p:spPr>
        <p:txBody>
          <a:bodyPr/>
          <a:lstStyle>
            <a:lvl1pPr marL="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1pPr>
            <a:lvl2pPr marL="222016" indent="0">
              <a:buNone/>
              <a:defRPr sz="971">
                <a:solidFill>
                  <a:schemeClr val="tx1">
                    <a:tint val="75000"/>
                  </a:schemeClr>
                </a:solidFill>
              </a:defRPr>
            </a:lvl2pPr>
            <a:lvl3pPr marL="444033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3pPr>
            <a:lvl4pPr marL="666049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4pPr>
            <a:lvl5pPr marL="888065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5pPr>
            <a:lvl6pPr marL="1110082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6pPr>
            <a:lvl7pPr marL="1332098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7pPr>
            <a:lvl8pPr marL="1554114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8pPr>
            <a:lvl9pPr marL="1776131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57" y="886612"/>
            <a:ext cx="4226243" cy="211321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200" y="886612"/>
            <a:ext cx="4226243" cy="211321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177323"/>
            <a:ext cx="8576786" cy="643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53" y="816454"/>
            <a:ext cx="4206820" cy="400131"/>
          </a:xfrm>
        </p:spPr>
        <p:txBody>
          <a:bodyPr anchor="b"/>
          <a:lstStyle>
            <a:lvl1pPr marL="0" indent="0">
              <a:buNone/>
              <a:defRPr sz="1165" b="1"/>
            </a:lvl1pPr>
            <a:lvl2pPr marL="222016" indent="0">
              <a:buNone/>
              <a:defRPr sz="971" b="1"/>
            </a:lvl2pPr>
            <a:lvl3pPr marL="444033" indent="0">
              <a:buNone/>
              <a:defRPr sz="874" b="1"/>
            </a:lvl3pPr>
            <a:lvl4pPr marL="666049" indent="0">
              <a:buNone/>
              <a:defRPr sz="777" b="1"/>
            </a:lvl4pPr>
            <a:lvl5pPr marL="888065" indent="0">
              <a:buNone/>
              <a:defRPr sz="777" b="1"/>
            </a:lvl5pPr>
            <a:lvl6pPr marL="1110082" indent="0">
              <a:buNone/>
              <a:defRPr sz="777" b="1"/>
            </a:lvl6pPr>
            <a:lvl7pPr marL="1332098" indent="0">
              <a:buNone/>
              <a:defRPr sz="777" b="1"/>
            </a:lvl7pPr>
            <a:lvl8pPr marL="1554114" indent="0">
              <a:buNone/>
              <a:defRPr sz="777" b="1"/>
            </a:lvl8pPr>
            <a:lvl9pPr marL="1776131" indent="0">
              <a:buNone/>
              <a:defRPr sz="777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953" y="1216585"/>
            <a:ext cx="4206820" cy="178941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200" y="816454"/>
            <a:ext cx="4227538" cy="400131"/>
          </a:xfrm>
        </p:spPr>
        <p:txBody>
          <a:bodyPr anchor="b"/>
          <a:lstStyle>
            <a:lvl1pPr marL="0" indent="0">
              <a:buNone/>
              <a:defRPr sz="1165" b="1"/>
            </a:lvl1pPr>
            <a:lvl2pPr marL="222016" indent="0">
              <a:buNone/>
              <a:defRPr sz="971" b="1"/>
            </a:lvl2pPr>
            <a:lvl3pPr marL="444033" indent="0">
              <a:buNone/>
              <a:defRPr sz="874" b="1"/>
            </a:lvl3pPr>
            <a:lvl4pPr marL="666049" indent="0">
              <a:buNone/>
              <a:defRPr sz="777" b="1"/>
            </a:lvl4pPr>
            <a:lvl5pPr marL="888065" indent="0">
              <a:buNone/>
              <a:defRPr sz="777" b="1"/>
            </a:lvl5pPr>
            <a:lvl6pPr marL="1110082" indent="0">
              <a:buNone/>
              <a:defRPr sz="777" b="1"/>
            </a:lvl6pPr>
            <a:lvl7pPr marL="1332098" indent="0">
              <a:buNone/>
              <a:defRPr sz="777" b="1"/>
            </a:lvl7pPr>
            <a:lvl8pPr marL="1554114" indent="0">
              <a:buNone/>
              <a:defRPr sz="777" b="1"/>
            </a:lvl8pPr>
            <a:lvl9pPr marL="1776131" indent="0">
              <a:buNone/>
              <a:defRPr sz="777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4200" y="1216585"/>
            <a:ext cx="4227538" cy="178941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222038"/>
            <a:ext cx="3207231" cy="777134"/>
          </a:xfrm>
        </p:spPr>
        <p:txBody>
          <a:bodyPr anchor="b"/>
          <a:lstStyle>
            <a:lvl1pPr>
              <a:defRPr sz="1554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538" y="479541"/>
            <a:ext cx="5034201" cy="2366867"/>
          </a:xfrm>
        </p:spPr>
        <p:txBody>
          <a:bodyPr/>
          <a:lstStyle>
            <a:lvl1pPr>
              <a:defRPr sz="1554"/>
            </a:lvl1pPr>
            <a:lvl2pPr>
              <a:defRPr sz="1360"/>
            </a:lvl2pPr>
            <a:lvl3pPr>
              <a:defRPr sz="1165"/>
            </a:lvl3pPr>
            <a:lvl4pPr>
              <a:defRPr sz="971"/>
            </a:lvl4pPr>
            <a:lvl5pPr>
              <a:defRPr sz="971"/>
            </a:lvl5pPr>
            <a:lvl6pPr>
              <a:defRPr sz="971"/>
            </a:lvl6pPr>
            <a:lvl7pPr>
              <a:defRPr sz="971"/>
            </a:lvl7pPr>
            <a:lvl8pPr>
              <a:defRPr sz="971"/>
            </a:lvl8pPr>
            <a:lvl9pPr>
              <a:defRPr sz="97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999172"/>
            <a:ext cx="3207231" cy="1851091"/>
          </a:xfrm>
        </p:spPr>
        <p:txBody>
          <a:bodyPr/>
          <a:lstStyle>
            <a:lvl1pPr marL="0" indent="0">
              <a:buNone/>
              <a:defRPr sz="777"/>
            </a:lvl1pPr>
            <a:lvl2pPr marL="222016" indent="0">
              <a:buNone/>
              <a:defRPr sz="680"/>
            </a:lvl2pPr>
            <a:lvl3pPr marL="444033" indent="0">
              <a:buNone/>
              <a:defRPr sz="583"/>
            </a:lvl3pPr>
            <a:lvl4pPr marL="666049" indent="0">
              <a:buNone/>
              <a:defRPr sz="486"/>
            </a:lvl4pPr>
            <a:lvl5pPr marL="888065" indent="0">
              <a:buNone/>
              <a:defRPr sz="486"/>
            </a:lvl5pPr>
            <a:lvl6pPr marL="1110082" indent="0">
              <a:buNone/>
              <a:defRPr sz="486"/>
            </a:lvl6pPr>
            <a:lvl7pPr marL="1332098" indent="0">
              <a:buNone/>
              <a:defRPr sz="486"/>
            </a:lvl7pPr>
            <a:lvl8pPr marL="1554114" indent="0">
              <a:buNone/>
              <a:defRPr sz="486"/>
            </a:lvl8pPr>
            <a:lvl9pPr marL="1776131" indent="0">
              <a:buNone/>
              <a:defRPr sz="48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222038"/>
            <a:ext cx="3207231" cy="777134"/>
          </a:xfrm>
        </p:spPr>
        <p:txBody>
          <a:bodyPr anchor="b"/>
          <a:lstStyle>
            <a:lvl1pPr>
              <a:defRPr sz="1554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7538" y="479541"/>
            <a:ext cx="5034201" cy="2366867"/>
          </a:xfrm>
        </p:spPr>
        <p:txBody>
          <a:bodyPr anchor="t"/>
          <a:lstStyle>
            <a:lvl1pPr marL="0" indent="0">
              <a:buNone/>
              <a:defRPr sz="1554"/>
            </a:lvl1pPr>
            <a:lvl2pPr marL="222016" indent="0">
              <a:buNone/>
              <a:defRPr sz="1360"/>
            </a:lvl2pPr>
            <a:lvl3pPr marL="444033" indent="0">
              <a:buNone/>
              <a:defRPr sz="1165"/>
            </a:lvl3pPr>
            <a:lvl4pPr marL="666049" indent="0">
              <a:buNone/>
              <a:defRPr sz="971"/>
            </a:lvl4pPr>
            <a:lvl5pPr marL="888065" indent="0">
              <a:buNone/>
              <a:defRPr sz="971"/>
            </a:lvl5pPr>
            <a:lvl6pPr marL="1110082" indent="0">
              <a:buNone/>
              <a:defRPr sz="971"/>
            </a:lvl6pPr>
            <a:lvl7pPr marL="1332098" indent="0">
              <a:buNone/>
              <a:defRPr sz="971"/>
            </a:lvl7pPr>
            <a:lvl8pPr marL="1554114" indent="0">
              <a:buNone/>
              <a:defRPr sz="971"/>
            </a:lvl8pPr>
            <a:lvl9pPr marL="1776131" indent="0">
              <a:buNone/>
              <a:defRPr sz="971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999172"/>
            <a:ext cx="3207231" cy="1851091"/>
          </a:xfrm>
        </p:spPr>
        <p:txBody>
          <a:bodyPr/>
          <a:lstStyle>
            <a:lvl1pPr marL="0" indent="0">
              <a:buNone/>
              <a:defRPr sz="777"/>
            </a:lvl1pPr>
            <a:lvl2pPr marL="222016" indent="0">
              <a:buNone/>
              <a:defRPr sz="680"/>
            </a:lvl2pPr>
            <a:lvl3pPr marL="444033" indent="0">
              <a:buNone/>
              <a:defRPr sz="583"/>
            </a:lvl3pPr>
            <a:lvl4pPr marL="666049" indent="0">
              <a:buNone/>
              <a:defRPr sz="486"/>
            </a:lvl4pPr>
            <a:lvl5pPr marL="888065" indent="0">
              <a:buNone/>
              <a:defRPr sz="486"/>
            </a:lvl5pPr>
            <a:lvl6pPr marL="1110082" indent="0">
              <a:buNone/>
              <a:defRPr sz="486"/>
            </a:lvl6pPr>
            <a:lvl7pPr marL="1332098" indent="0">
              <a:buNone/>
              <a:defRPr sz="486"/>
            </a:lvl7pPr>
            <a:lvl8pPr marL="1554114" indent="0">
              <a:buNone/>
              <a:defRPr sz="486"/>
            </a:lvl8pPr>
            <a:lvl9pPr marL="1776131" indent="0">
              <a:buNone/>
              <a:defRPr sz="48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657" y="177323"/>
            <a:ext cx="8576786" cy="643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657" y="886612"/>
            <a:ext cx="8576786" cy="2113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657" y="3086950"/>
            <a:ext cx="2237423" cy="17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DA34-C961-EE40-A484-8C5796F2E23D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3983" y="3086950"/>
            <a:ext cx="3356134" cy="17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020" y="3086950"/>
            <a:ext cx="2237423" cy="177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8599-977A-C24A-B88A-42F08D33A7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4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4033" rtl="0" eaLnBrk="1" latinLnBrk="0" hangingPunct="1">
        <a:lnSpc>
          <a:spcPct val="90000"/>
        </a:lnSpc>
        <a:spcBef>
          <a:spcPct val="0"/>
        </a:spcBef>
        <a:buNone/>
        <a:defRPr sz="21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008" indent="-111008" algn="l" defTabSz="44403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4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2pPr>
      <a:lvl3pPr marL="555041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3pPr>
      <a:lvl4pPr marL="777057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4pPr>
      <a:lvl5pPr marL="999073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5pPr>
      <a:lvl6pPr marL="1221090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6pPr>
      <a:lvl7pPr marL="1443106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7pPr>
      <a:lvl8pPr marL="1665122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8pPr>
      <a:lvl9pPr marL="1887139" indent="-111008" algn="l" defTabSz="444033" rtl="0" eaLnBrk="1" latinLnBrk="0" hangingPunct="1">
        <a:lnSpc>
          <a:spcPct val="90000"/>
        </a:lnSpc>
        <a:spcBef>
          <a:spcPts val="243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1pPr>
      <a:lvl2pPr marL="222016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2pPr>
      <a:lvl3pPr marL="444033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66049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4pPr>
      <a:lvl5pPr marL="888065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5pPr>
      <a:lvl6pPr marL="1110082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6pPr>
      <a:lvl7pPr marL="1332098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7pPr>
      <a:lvl8pPr marL="1554114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8pPr>
      <a:lvl9pPr marL="1776131" algn="l" defTabSz="444033" rtl="0" eaLnBrk="1" latinLnBrk="0" hangingPunct="1">
        <a:defRPr sz="8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9"/>
            <a:ext cx="9944100" cy="332880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614947" y="2127142"/>
            <a:ext cx="27142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Roboto" charset="0"/>
                <a:ea typeface="Roboto" charset="0"/>
                <a:cs typeface="Roboto" charset="0"/>
              </a:rPr>
              <a:t>CODE PROMO : soldhiver19</a:t>
            </a:r>
            <a:endParaRPr lang="fr-FR" sz="1600" dirty="0">
              <a:latin typeface="Roboto" charset="0"/>
              <a:ea typeface="Roboto" charset="0"/>
              <a:cs typeface="Robo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135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</Words>
  <Application>Microsoft Macintosh PowerPoint</Application>
  <PresentationFormat>Personnalisé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Juliette Nerot</dc:creator>
  <cp:lastModifiedBy>Juliette Nerot</cp:lastModifiedBy>
  <cp:revision>2</cp:revision>
  <cp:lastPrinted>2019-01-03T15:36:17Z</cp:lastPrinted>
  <dcterms:created xsi:type="dcterms:W3CDTF">2019-01-03T15:27:51Z</dcterms:created>
  <dcterms:modified xsi:type="dcterms:W3CDTF">2019-01-03T15:37:48Z</dcterms:modified>
</cp:coreProperties>
</file>